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0" r:id="rId5"/>
    <p:sldId id="265" r:id="rId6"/>
    <p:sldId id="258" r:id="rId7"/>
    <p:sldId id="259" r:id="rId8"/>
    <p:sldId id="261" r:id="rId9"/>
    <p:sldId id="266" r:id="rId10"/>
    <p:sldId id="276" r:id="rId11"/>
    <p:sldId id="263" r:id="rId12"/>
    <p:sldId id="264" r:id="rId13"/>
    <p:sldId id="267" r:id="rId14"/>
    <p:sldId id="270" r:id="rId15"/>
    <p:sldId id="271" r:id="rId16"/>
    <p:sldId id="272" r:id="rId17"/>
    <p:sldId id="273" r:id="rId18"/>
    <p:sldId id="274" r:id="rId19"/>
    <p:sldId id="275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9BF47F-287C-47E8-9A78-F2097872A26E}" v="3" dt="2020-01-21T18:59:01.8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16" autoAdjust="0"/>
    <p:restoredTop sz="94660"/>
  </p:normalViewPr>
  <p:slideViewPr>
    <p:cSldViewPr snapToGrid="0">
      <p:cViewPr>
        <p:scale>
          <a:sx n="125" d="100"/>
          <a:sy n="125" d="100"/>
        </p:scale>
        <p:origin x="-102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09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08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331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04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086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4524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27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5304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05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187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70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32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8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6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1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773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12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52C938-F29E-4831-810B-F02D30145D16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468EE59-2E36-473B-83BD-87D250832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959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ACDAF-81D2-404E-803B-3447FB02A0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Coding Enigma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EFA9E-4C23-4FCF-94EC-497399965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Kristen Cunningham and </a:t>
            </a:r>
            <a:r>
              <a:rPr lang="en-US" sz="2400" dirty="0" err="1"/>
              <a:t>scott</a:t>
            </a:r>
            <a:r>
              <a:rPr lang="en-US" sz="2400" dirty="0"/>
              <a:t> </a:t>
            </a:r>
            <a:r>
              <a:rPr lang="en-US" sz="2400" dirty="0" err="1"/>
              <a:t>maxa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796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D98E0-B075-436F-B7A2-0BA16FF48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9599"/>
            <a:ext cx="12192000" cy="1456267"/>
          </a:xfrm>
        </p:spPr>
        <p:txBody>
          <a:bodyPr/>
          <a:lstStyle/>
          <a:p>
            <a:pPr algn="ctr"/>
            <a:r>
              <a:rPr lang="en-US" dirty="0"/>
              <a:t>ACTIVITY!!!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14663-FF71-4F53-88DC-1A3E0AB5C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84817"/>
            <a:ext cx="12192001" cy="3649133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/>
              <a:t>Rotors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1A2D528-D68A-4C8B-81B9-7B3A3D3C0C63}"/>
              </a:ext>
            </a:extLst>
          </p:cNvPr>
          <p:cNvSpPr txBox="1">
            <a:spLocks/>
          </p:cNvSpPr>
          <p:nvPr/>
        </p:nvSpPr>
        <p:spPr>
          <a:xfrm>
            <a:off x="1839984" y="2086991"/>
            <a:ext cx="10352016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600" dirty="0"/>
              <a:t>Plugboard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AE2B470-8EBE-4216-BECE-D8BE70EC4EFF}"/>
              </a:ext>
            </a:extLst>
          </p:cNvPr>
          <p:cNvSpPr txBox="1">
            <a:spLocks/>
          </p:cNvSpPr>
          <p:nvPr/>
        </p:nvSpPr>
        <p:spPr>
          <a:xfrm>
            <a:off x="0" y="2084817"/>
            <a:ext cx="1035201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en-US" sz="3600" dirty="0"/>
              <a:t>Reflector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524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BDC55-E684-4A4A-BAFE-1B816683B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Demo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AB9E00-064C-4AD0-AA6A-72006A4C9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50" y="1485900"/>
            <a:ext cx="76390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55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5C13A-37CF-4FC2-BBA1-59C459620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00866"/>
            <a:ext cx="12192000" cy="145626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5300" dirty="0"/>
              <a:t>TRIVIA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29870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How many different rotors are there?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051770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How many possible plugboard wires are there?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753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What were the two codenames for M4?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Shark and Triton</a:t>
            </a:r>
          </a:p>
        </p:txBody>
      </p:sp>
    </p:spTree>
    <p:extLst>
      <p:ext uri="{BB962C8B-B14F-4D97-AF65-F5344CB8AC3E}">
        <p14:creationId xmlns:p14="http://schemas.microsoft.com/office/powerpoint/2010/main" val="3791718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Which step of the process contained the vital flaw?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Middle Stage - Reflector</a:t>
            </a:r>
          </a:p>
        </p:txBody>
      </p:sp>
    </p:spTree>
    <p:extLst>
      <p:ext uri="{BB962C8B-B14F-4D97-AF65-F5344CB8AC3E}">
        <p14:creationId xmlns:p14="http://schemas.microsoft.com/office/powerpoint/2010/main" val="137777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What is Nate’s favorite </a:t>
            </a:r>
            <a:r>
              <a:rPr lang="en-US" sz="4400" dirty="0" err="1"/>
              <a:t>youtube</a:t>
            </a:r>
            <a:r>
              <a:rPr lang="en-US" sz="4400" dirty="0"/>
              <a:t> channel?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7114C1-F933-4FF6-9C57-529C562AD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384" y="559930"/>
            <a:ext cx="3413082" cy="56884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71401F-A760-49A9-A5FA-B50E9D620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00" y="4675464"/>
            <a:ext cx="3390900" cy="6572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F80C37-AF86-4E56-A9F3-815064C23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784" y="4735795"/>
            <a:ext cx="3390900" cy="657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D06617-C525-44E8-BE9C-C69118BA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784" y="1925901"/>
            <a:ext cx="3390900" cy="6572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B1971A-6074-4AD6-AD3B-123656382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00" y="1842072"/>
            <a:ext cx="3390900" cy="65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6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What were three of the German key phrases exploited by the codebreakers?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en-US" sz="3600" dirty="0"/>
              <a:t>Heil Hitler</a:t>
            </a:r>
          </a:p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en-US" sz="3600" dirty="0"/>
              <a:t>Swearwords</a:t>
            </a:r>
          </a:p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en-US" sz="3600" dirty="0"/>
              <a:t>Girlfriends Names – </a:t>
            </a:r>
            <a:r>
              <a:rPr lang="en-US" sz="3600" dirty="0" err="1"/>
              <a:t>Cilli</a:t>
            </a:r>
            <a:endParaRPr lang="en-US" sz="3600" dirty="0"/>
          </a:p>
          <a:p>
            <a:pPr marL="685800" indent="-685800" algn="ctr">
              <a:buFont typeface="Arial" panose="020B0604020202020204" pitchFamily="34" charset="0"/>
              <a:buChar char="•"/>
            </a:pPr>
            <a:r>
              <a:rPr lang="en-US" sz="3600" dirty="0"/>
              <a:t>The Weather Report</a:t>
            </a:r>
          </a:p>
        </p:txBody>
      </p:sp>
    </p:spTree>
    <p:extLst>
      <p:ext uri="{BB962C8B-B14F-4D97-AF65-F5344CB8AC3E}">
        <p14:creationId xmlns:p14="http://schemas.microsoft.com/office/powerpoint/2010/main" val="219016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F3572-C7DD-456F-9BBE-FD77504A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Q7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57D9-3C02-4029-8DEC-BB41ED2FE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26331"/>
            <a:ext cx="12192000" cy="36491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What was the vital flaw in the design of the enigma machine?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95873-647D-4E9B-BD15-C391B86C5E37}"/>
              </a:ext>
            </a:extLst>
          </p:cNvPr>
          <p:cNvSpPr txBox="1"/>
          <p:nvPr/>
        </p:nvSpPr>
        <p:spPr>
          <a:xfrm>
            <a:off x="0" y="3721916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Letter can’t be itself</a:t>
            </a:r>
          </a:p>
        </p:txBody>
      </p:sp>
    </p:spTree>
    <p:extLst>
      <p:ext uri="{BB962C8B-B14F-4D97-AF65-F5344CB8AC3E}">
        <p14:creationId xmlns:p14="http://schemas.microsoft.com/office/powerpoint/2010/main" val="404316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CEF3-5FD9-466F-854D-FA0FDD8B7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71D38-D54D-449B-8161-761D9B65D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Enigma patented in 1918</a:t>
            </a:r>
          </a:p>
          <a:p>
            <a:pPr lvl="1"/>
            <a:r>
              <a:rPr lang="en-US" dirty="0"/>
              <a:t>Patented by Arthur </a:t>
            </a:r>
            <a:r>
              <a:rPr lang="en-US" dirty="0" err="1"/>
              <a:t>Scherbius</a:t>
            </a:r>
            <a:endParaRPr lang="en-US" dirty="0"/>
          </a:p>
          <a:p>
            <a:pPr lvl="1"/>
            <a:r>
              <a:rPr lang="en-US" dirty="0"/>
              <a:t>First sold commercially to German banks and businesses</a:t>
            </a:r>
          </a:p>
          <a:p>
            <a:pPr lvl="0"/>
            <a:r>
              <a:rPr lang="en-US" dirty="0"/>
              <a:t>Extended machine used for WWII</a:t>
            </a:r>
          </a:p>
          <a:p>
            <a:pPr lvl="1"/>
            <a:r>
              <a:rPr lang="en-US" dirty="0"/>
              <a:t>Added the plugboard</a:t>
            </a:r>
          </a:p>
          <a:p>
            <a:pPr lvl="0"/>
            <a:r>
              <a:rPr lang="en-US" dirty="0"/>
              <a:t>Key sheets</a:t>
            </a:r>
          </a:p>
          <a:p>
            <a:pPr lvl="1"/>
            <a:r>
              <a:rPr lang="en-US" dirty="0"/>
              <a:t>Issued month by month</a:t>
            </a:r>
          </a:p>
          <a:p>
            <a:pPr lvl="1"/>
            <a:r>
              <a:rPr lang="en-US" dirty="0"/>
              <a:t>Indicated enigma set up instructions for each day that month</a:t>
            </a:r>
          </a:p>
          <a:p>
            <a:pPr lvl="1"/>
            <a:r>
              <a:rPr lang="en-US" dirty="0"/>
              <a:t>Closely guarded and printed in soluble ink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142C1D-B22D-4729-9E8E-851A857A9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351" y="775797"/>
            <a:ext cx="3440840" cy="41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95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F1DDE-BFF4-4993-8FD2-2CC451F57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700866"/>
            <a:ext cx="12191999" cy="1456267"/>
          </a:xfrm>
        </p:spPr>
        <p:txBody>
          <a:bodyPr>
            <a:normAutofit/>
          </a:bodyPr>
          <a:lstStyle/>
          <a:p>
            <a:pPr algn="ctr"/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47024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C988-8E3C-436B-827F-D263BE1AC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Enigma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35C5B-E709-4538-A88C-40FB7CB21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Polish had various techniques for cracking enigma before WWII</a:t>
            </a:r>
          </a:p>
          <a:p>
            <a:pPr lvl="0"/>
            <a:r>
              <a:rPr lang="en-US" dirty="0"/>
              <a:t>Keyword clues in ciphertexts</a:t>
            </a:r>
          </a:p>
          <a:p>
            <a:pPr lvl="1"/>
            <a:r>
              <a:rPr lang="en-US" dirty="0"/>
              <a:t>Weather Report and Heil Hitler</a:t>
            </a:r>
          </a:p>
          <a:p>
            <a:pPr lvl="1"/>
            <a:r>
              <a:rPr lang="en-US" dirty="0"/>
              <a:t>German Girlfriends – “</a:t>
            </a:r>
            <a:r>
              <a:rPr lang="en-US" dirty="0" err="1"/>
              <a:t>Cilli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Swearwords</a:t>
            </a:r>
          </a:p>
          <a:p>
            <a:pPr lvl="0"/>
            <a:r>
              <a:rPr lang="en-US" dirty="0"/>
              <a:t>Alan Turing and the Bombe</a:t>
            </a:r>
          </a:p>
          <a:p>
            <a:pPr lvl="1"/>
            <a:r>
              <a:rPr lang="en-US" dirty="0"/>
              <a:t>Bombe reduced the number of possible combinations</a:t>
            </a:r>
          </a:p>
          <a:p>
            <a:pPr lvl="0"/>
            <a:r>
              <a:rPr lang="en-US" dirty="0"/>
              <a:t>Once broken, couldn’t use some of the information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DD493-251B-434B-8148-0002F0C2D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3474" y="2852024"/>
            <a:ext cx="5149418" cy="324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90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85BAC-83CE-41C4-8066-24EC5DD4F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Navy Enigma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86F5C-20A0-45A3-AF8C-ABB99CB0A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Navy general suspected code was broken</a:t>
            </a:r>
          </a:p>
          <a:p>
            <a:r>
              <a:rPr lang="en-US" dirty="0"/>
              <a:t>Navy created M4 enigma machine</a:t>
            </a:r>
          </a:p>
          <a:p>
            <a:pPr lvl="1"/>
            <a:r>
              <a:rPr lang="en-US" dirty="0"/>
              <a:t>February 1</a:t>
            </a:r>
            <a:r>
              <a:rPr lang="en-US" baseline="30000" dirty="0"/>
              <a:t>st</a:t>
            </a:r>
            <a:r>
              <a:rPr lang="en-US" dirty="0"/>
              <a:t> 1942 </a:t>
            </a:r>
          </a:p>
          <a:p>
            <a:r>
              <a:rPr lang="en-US" dirty="0"/>
              <a:t>M4 codenamed Shark, Triton</a:t>
            </a:r>
          </a:p>
          <a:p>
            <a:pPr lvl="0"/>
            <a:r>
              <a:rPr lang="en-US" dirty="0"/>
              <a:t>Allowed machine to have 4 rotors instead of three</a:t>
            </a:r>
          </a:p>
          <a:p>
            <a:pPr lvl="1"/>
            <a:r>
              <a:rPr lang="en-US" dirty="0"/>
              <a:t>Thin 4</a:t>
            </a:r>
            <a:r>
              <a:rPr lang="en-US" baseline="30000" dirty="0"/>
              <a:t>th</a:t>
            </a:r>
            <a:r>
              <a:rPr lang="en-US" dirty="0"/>
              <a:t> rotor and thin reflector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501822-EAF9-4782-82F4-7AD5F4CA6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326" y="306742"/>
            <a:ext cx="3588801" cy="624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2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297A-5068-4820-9703-FA60D9B34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632" y="4792513"/>
            <a:ext cx="10131425" cy="1456267"/>
          </a:xfrm>
        </p:spPr>
        <p:txBody>
          <a:bodyPr/>
          <a:lstStyle/>
          <a:p>
            <a:r>
              <a:rPr lang="en-US" dirty="0"/>
              <a:t>layout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E5C4F0-F50B-490F-9750-199BE5E28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142" y="297594"/>
            <a:ext cx="5018694" cy="61600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E7FDB5-17AA-4353-9471-D80FA60753E6}"/>
              </a:ext>
            </a:extLst>
          </p:cNvPr>
          <p:cNvSpPr txBox="1"/>
          <p:nvPr/>
        </p:nvSpPr>
        <p:spPr>
          <a:xfrm>
            <a:off x="218326" y="1383005"/>
            <a:ext cx="3231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Middle/Third Stage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1A34FD-7847-4441-9158-C3E839AEAC40}"/>
              </a:ext>
            </a:extLst>
          </p:cNvPr>
          <p:cNvSpPr txBox="1"/>
          <p:nvPr/>
        </p:nvSpPr>
        <p:spPr>
          <a:xfrm>
            <a:off x="7837470" y="1385008"/>
            <a:ext cx="1686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Second Stage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AF2EF-9855-42A2-99E3-97104B7D0D1F}"/>
              </a:ext>
            </a:extLst>
          </p:cNvPr>
          <p:cNvSpPr txBox="1"/>
          <p:nvPr/>
        </p:nvSpPr>
        <p:spPr>
          <a:xfrm>
            <a:off x="9646346" y="1385008"/>
            <a:ext cx="3231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Fourth Stage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09D15C-3014-4004-93C6-4EE1CC9A279F}"/>
              </a:ext>
            </a:extLst>
          </p:cNvPr>
          <p:cNvSpPr txBox="1"/>
          <p:nvPr/>
        </p:nvSpPr>
        <p:spPr>
          <a:xfrm>
            <a:off x="9646346" y="5272937"/>
            <a:ext cx="3231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Last Stage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CBCDD-F8B2-499F-9C02-F2535D45C841}"/>
              </a:ext>
            </a:extLst>
          </p:cNvPr>
          <p:cNvSpPr txBox="1"/>
          <p:nvPr/>
        </p:nvSpPr>
        <p:spPr>
          <a:xfrm>
            <a:off x="7837470" y="5272937"/>
            <a:ext cx="1479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First Stage</a:t>
            </a:r>
          </a:p>
        </p:txBody>
      </p:sp>
    </p:spTree>
    <p:extLst>
      <p:ext uri="{BB962C8B-B14F-4D97-AF65-F5344CB8AC3E}">
        <p14:creationId xmlns:p14="http://schemas.microsoft.com/office/powerpoint/2010/main" val="67738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2A0BA-9A62-486D-B6D1-C54D2DA9D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Workings - Rotors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F4B7E-1372-4900-A389-861DF48F8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410199" cy="2470573"/>
          </a:xfrm>
        </p:spPr>
        <p:txBody>
          <a:bodyPr/>
          <a:lstStyle/>
          <a:p>
            <a:pPr lvl="0"/>
            <a:r>
              <a:rPr lang="en-US" dirty="0"/>
              <a:t>Each rotor had different wirings</a:t>
            </a:r>
          </a:p>
          <a:p>
            <a:pPr lvl="0"/>
            <a:r>
              <a:rPr lang="en-US" dirty="0"/>
              <a:t>Rotations</a:t>
            </a:r>
          </a:p>
          <a:p>
            <a:pPr lvl="1"/>
            <a:r>
              <a:rPr lang="en-US" dirty="0"/>
              <a:t>Fast rotor – each keyboard click</a:t>
            </a:r>
          </a:p>
          <a:p>
            <a:pPr lvl="1"/>
            <a:r>
              <a:rPr lang="en-US" dirty="0"/>
              <a:t>Medium rotor – every 26 clicks</a:t>
            </a:r>
          </a:p>
          <a:p>
            <a:pPr lvl="1"/>
            <a:r>
              <a:rPr lang="en-US" dirty="0"/>
              <a:t>Slow rotor – every 676 clicks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C16907-8F3D-4A49-869D-99A8F479223A}"/>
              </a:ext>
            </a:extLst>
          </p:cNvPr>
          <p:cNvSpPr txBox="1"/>
          <p:nvPr/>
        </p:nvSpPr>
        <p:spPr>
          <a:xfrm>
            <a:off x="6441440" y="2275749"/>
            <a:ext cx="4988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Eight Possible Rotors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Knock-out Effect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C5E795-2B4B-46D6-8CBC-2AC855499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4912995"/>
            <a:ext cx="11296650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57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028B-9CB9-415D-8DD7-0B14B35F8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Workings – Reflector and Plugboard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C9167-A99C-4C22-9B8F-8DFA74320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Plugboard	</a:t>
            </a:r>
          </a:p>
          <a:p>
            <a:pPr lvl="1"/>
            <a:r>
              <a:rPr lang="en-US" dirty="0"/>
              <a:t>Additional 10 wirings</a:t>
            </a:r>
          </a:p>
          <a:p>
            <a:pPr lvl="1"/>
            <a:r>
              <a:rPr lang="en-US" dirty="0"/>
              <a:t>First and last step of the encryption</a:t>
            </a:r>
          </a:p>
          <a:p>
            <a:pPr lvl="0"/>
            <a:r>
              <a:rPr lang="en-US" dirty="0"/>
              <a:t>Reflectors </a:t>
            </a:r>
          </a:p>
          <a:p>
            <a:pPr lvl="1"/>
            <a:r>
              <a:rPr lang="en-US" dirty="0"/>
              <a:t>Middle stage of process</a:t>
            </a:r>
          </a:p>
          <a:p>
            <a:pPr lvl="1"/>
            <a:r>
              <a:rPr lang="en-US" dirty="0"/>
              <a:t>Multiple different reflector options</a:t>
            </a:r>
          </a:p>
          <a:p>
            <a:pPr lvl="1"/>
            <a:r>
              <a:rPr lang="en-US" dirty="0"/>
              <a:t>Vital flaw: Made cipher unable to be same letter as plaintext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380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6A58D-BC4A-4AB9-A9D6-285B12B41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 choosing rotors!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9C7366-6824-45A7-A937-866193D7B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5022908"/>
            <a:ext cx="10752210" cy="2088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FDFA51-66EF-4CBD-B095-4D72D3959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89" y="2065867"/>
            <a:ext cx="2993498" cy="2079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033167-077B-4CB7-93CB-06B872DBF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886" y="2633058"/>
            <a:ext cx="7084125" cy="94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02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C2DC-02FC-4E5C-A8A5-C6F22F2C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– Reflector and Plugboard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D34C6-C572-4D25-926E-F9974DFE7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865956"/>
            <a:ext cx="7021109" cy="1863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873482-5B17-400A-83D0-B8544800B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696" y="4233671"/>
            <a:ext cx="4446530" cy="1863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380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452</TotalTime>
  <Words>307</Words>
  <Application>Microsoft Office PowerPoint</Application>
  <PresentationFormat>Widescreen</PresentationFormat>
  <Paragraphs>83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Celestial</vt:lpstr>
      <vt:lpstr>Coding Enigma</vt:lpstr>
      <vt:lpstr>History</vt:lpstr>
      <vt:lpstr>Breaking Enigma</vt:lpstr>
      <vt:lpstr>Navy Enigma</vt:lpstr>
      <vt:lpstr>layout</vt:lpstr>
      <vt:lpstr>Inner Workings - Rotors</vt:lpstr>
      <vt:lpstr>Inner Workings – Reflector and Plugboard</vt:lpstr>
      <vt:lpstr>Implementation –  choosing rotors! </vt:lpstr>
      <vt:lpstr>Implementation – Reflector and Plugboard</vt:lpstr>
      <vt:lpstr>ACTIVITY!!!</vt:lpstr>
      <vt:lpstr>Demo</vt:lpstr>
      <vt:lpstr>TRIVIA</vt:lpstr>
      <vt:lpstr>Q1</vt:lpstr>
      <vt:lpstr>Q2</vt:lpstr>
      <vt:lpstr>Q3</vt:lpstr>
      <vt:lpstr>Q4</vt:lpstr>
      <vt:lpstr>Q5</vt:lpstr>
      <vt:lpstr>Q6</vt:lpstr>
      <vt:lpstr>Q7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Enigma</dc:title>
  <dc:creator>Kristen Cunningham</dc:creator>
  <cp:lastModifiedBy>Kristen N Cunningham</cp:lastModifiedBy>
  <cp:revision>19</cp:revision>
  <dcterms:created xsi:type="dcterms:W3CDTF">2020-01-21T17:43:43Z</dcterms:created>
  <dcterms:modified xsi:type="dcterms:W3CDTF">2020-01-24T16:39:50Z</dcterms:modified>
</cp:coreProperties>
</file>

<file path=docProps/thumbnail.jpeg>
</file>